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3718B-4DBB-4CCE-B895-60643C802419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F7BAC-345A-4993-ADDB-D1DBDC636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liancenet/tech-immersion-data-ai/blob/master/ai-exp3/README.m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lliancenet/tech-immersion-data-ai/blob/master/lab-files/ai/3/explain-automl-model.ipynb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machine-learning/how-to-select-algorithms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solliancenet/tech-immersion-data-ai/blob/master/lab-files/ai/3/predict-battery-life-with-AML.ipynb" TargetMode="External"/><Relationship Id="rId5" Type="http://schemas.openxmlformats.org/officeDocument/2006/relationships/hyperlink" Target="https://github.com/MicrosoftLearning/DP100" TargetMode="External"/><Relationship Id="rId4" Type="http://schemas.openxmlformats.org/officeDocument/2006/relationships/hyperlink" Target="https://docs.microsoft.com/en-us/azure/machine-learning/algorithm-cheat-shee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guide -&gt;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https://github.com/solliancenet/tech-immersion-data-ai/blob/master/ai-exp3/README.md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F7BAC-345A-4993-ADDB-D1DBDC636AA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099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created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F7BAC-345A-4993-ADDB-D1DBDC636AA0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58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this file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Notebook1 -&gt;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https://github.com/solliancenet/tech-immersion-data-ai/blob/master/lab-files/ai/3/explain-automl-model.ipynb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F7BAC-345A-4993-ADDB-D1DBDC636AA0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0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F7BAC-345A-4993-ADDB-D1DBDC636AA0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010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Imp. Links</a:t>
            </a: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 - 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https://docs.microsoft.com/en-us/azure/machine-learning/how-to-select-algorithms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Cheat sheet -&gt;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https://docs.microsoft.com/en-us/azure/machine-learning/algorithm-cheat-sheet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-&gt;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https://github.com/MicrosoftLearning/DP100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Notebook2-&gt; 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https://github.com/solliancenet/tech-immersion-data-ai/blob/master/lab-files/ai/3/predict-battery-life-with-AML.ipynb</a:t>
            </a:r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3F7BAC-345A-4993-ADDB-D1DBDC636AA0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1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67D8-42EF-4939-8138-3345FE8D7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CE089-C493-48C4-883E-F258B3654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E6C8E-D246-42CC-98C2-9AF95EAA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83C57-B043-4596-8980-C9BDBC5E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93028-1DC6-41BA-B867-7E0BA94F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38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A1C5-DCFB-4BBE-96DA-71891C06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8E812-37D7-4CAB-910D-483131A69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1B483-738D-4D30-B04D-66DD02EA5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7ECBB-184E-45F6-AE5B-75E941BD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A79F0-626B-495A-8C49-7D3DF012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827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1A035-1D6C-4590-8F78-0FAD1A25F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EBD19-6B0F-42BF-A644-65A14604E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1E41-3BD1-4202-8F11-3D0317373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CA4D2-3BFF-49CB-AFAB-57D97C37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469D4-462F-4EF0-B08A-83D69FC0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4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2F43-84C0-4701-AF06-96DF130A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B80EF-B0BF-41E9-83CD-DA8CAF569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F2BAC-72EC-4196-8D34-21ABDFF1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231E0-2BF0-45EE-84DE-38456F25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DCC6A-A230-480B-A54F-18D2BB7E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6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3398-F4D9-4FE3-9048-E1DD3D4E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43ED7-E6C9-43EE-947A-1E6409BE6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9B87-1759-4AEF-95AE-9A9F972D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BE49F-0AB6-4E81-BDF8-660FE14E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4BCF7-6E44-4F04-A82E-A9C741BB2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6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F91D-1A90-4995-A26F-30901DDF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397A-72B6-4A01-975B-BC19BAF3C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CC5C0-C337-4A52-B707-4FFE5059D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738DC-256E-473C-BAE1-91A8BF27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50927-047F-4227-9F06-1FAE159F0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0AC2A-3F91-400C-BBC8-5AB8B6AC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929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02A-FEB3-48A1-A97D-FA30F313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4650F-FCAC-4FBA-909B-AB7261C26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1077D-BBFB-4BEC-AEEA-88959E50B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D16B61-2B00-46AD-8D7C-C8387B970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C9B0E-4EC2-4D53-9919-13A287538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34A03-37C4-4533-8362-04CE18F86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AF4539-3A9B-4A65-8339-4CEAC8E3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6BC36D-159D-42D9-9F78-0C3D9330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022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0D77-D984-44A1-997C-2B2CD4046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61A58-ED3C-406C-BDC2-925B18B1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8C22DE-22E1-44B6-A2EA-A55A08079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69C27-7E9D-4777-8256-B50F6792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78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24DCD0-A387-4488-B2FA-753C78C1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DD29E-7A1E-4489-ACC5-AE980EC3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D2405-B76C-4579-97AA-F230CE5A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20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11F10-F481-4136-B4B0-24178B99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53FC7-F594-4638-9040-0F0B182F2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B14DD-A509-45D5-8EA6-E65E7BFF2A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5EE55-64B2-4DD9-915A-90682B84E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92523-9D28-427F-A6FC-FCF4D886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F3BB7-E8DD-4E39-8ECF-CFC2536B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36B5-5360-4367-AE14-18B1F50E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180BE-2CA0-4A16-9CE9-60264CD2B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D1C86-6E42-4C7E-8BC9-E3613EC13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91B89-153F-4CDB-B8C7-C492BF04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3F264-63E4-4B9B-A585-7B684AB9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B4C06-969E-4410-9CE6-7C5AFEC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201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2758B-0209-4EC6-AC29-9879FC6E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6FD8-6D4D-4268-A6B0-12C0F8BBA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C75C8-2F09-4B7A-BC40-222C912E5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F1BD-7C75-4271-A254-7B303154BA6A}" type="datetimeFigureOut">
              <a:rPr lang="en-IN" smtClean="0"/>
              <a:t>24-09-2020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A72D5-D42A-4771-A1BE-6AB929B1E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8F56-F560-4F66-AAC1-0D70E1D6A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2C8F2-85E8-4AF5-82A4-7040652989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43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A">
            <a:extLst>
              <a:ext uri="{FF2B5EF4-FFF2-40B4-BE49-F238E27FC236}">
                <a16:creationId xmlns:a16="http://schemas.microsoft.com/office/drawing/2014/main" id="{6AF301F4-32D5-44FB-968F-BD4CC49B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3">
            <a:extLst>
              <a:ext uri="{FF2B5EF4-FFF2-40B4-BE49-F238E27FC236}">
                <a16:creationId xmlns:a16="http://schemas.microsoft.com/office/drawing/2014/main" id="{96660F46-2F04-4B8C-A54E-00195B15A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5" name="Snagit_SNG853">
            <a:extLst>
              <a:ext uri="{FF2B5EF4-FFF2-40B4-BE49-F238E27FC236}">
                <a16:creationId xmlns:a16="http://schemas.microsoft.com/office/drawing/2014/main" id="{B39977C3-5A7E-464B-AECE-348F9342F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7" name="Snagit_SNG860">
            <a:extLst>
              <a:ext uri="{FF2B5EF4-FFF2-40B4-BE49-F238E27FC236}">
                <a16:creationId xmlns:a16="http://schemas.microsoft.com/office/drawing/2014/main" id="{FA73A63D-15D9-465B-BB22-7A9E8ACAB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9" name="Snagit_SNG86C">
            <a:extLst>
              <a:ext uri="{FF2B5EF4-FFF2-40B4-BE49-F238E27FC236}">
                <a16:creationId xmlns:a16="http://schemas.microsoft.com/office/drawing/2014/main" id="{0984BF8A-07C6-4BD9-8CA5-11362974B4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1" name="Snagit_SNG846">
            <a:extLst>
              <a:ext uri="{FF2B5EF4-FFF2-40B4-BE49-F238E27FC236}">
                <a16:creationId xmlns:a16="http://schemas.microsoft.com/office/drawing/2014/main" id="{8FCF4D51-7141-4427-81C0-A18E1EA1A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3" name="Snagit_SNG83A">
            <a:extLst>
              <a:ext uri="{FF2B5EF4-FFF2-40B4-BE49-F238E27FC236}">
                <a16:creationId xmlns:a16="http://schemas.microsoft.com/office/drawing/2014/main" id="{1BCB6093-B94C-495C-BD48-675B52A66E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5" name="Snagit_SNG863">
            <a:extLst>
              <a:ext uri="{FF2B5EF4-FFF2-40B4-BE49-F238E27FC236}">
                <a16:creationId xmlns:a16="http://schemas.microsoft.com/office/drawing/2014/main" id="{54C432F9-5603-4DB9-9CBF-04646CFEB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7" name="Snagit_SNG86C">
            <a:extLst>
              <a:ext uri="{FF2B5EF4-FFF2-40B4-BE49-F238E27FC236}">
                <a16:creationId xmlns:a16="http://schemas.microsoft.com/office/drawing/2014/main" id="{7D3282F9-FC63-4936-A360-35A824C781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9" name="Snagit_SNG848">
            <a:extLst>
              <a:ext uri="{FF2B5EF4-FFF2-40B4-BE49-F238E27FC236}">
                <a16:creationId xmlns:a16="http://schemas.microsoft.com/office/drawing/2014/main" id="{98EAAC9D-EF3A-4BB5-BC6D-37178D7C55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21" name="Snagit_SNG867">
            <a:extLst>
              <a:ext uri="{FF2B5EF4-FFF2-40B4-BE49-F238E27FC236}">
                <a16:creationId xmlns:a16="http://schemas.microsoft.com/office/drawing/2014/main" id="{18DFD0B3-B3FF-40F0-B6AE-BF493B410D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52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D">
            <a:extLst>
              <a:ext uri="{FF2B5EF4-FFF2-40B4-BE49-F238E27FC236}">
                <a16:creationId xmlns:a16="http://schemas.microsoft.com/office/drawing/2014/main" id="{9AE21B85-5223-4C35-B334-94D45049F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8">
            <a:extLst>
              <a:ext uri="{FF2B5EF4-FFF2-40B4-BE49-F238E27FC236}">
                <a16:creationId xmlns:a16="http://schemas.microsoft.com/office/drawing/2014/main" id="{408D0ECE-E72D-4CEB-BA16-15B90EE3B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95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2">
            <a:extLst>
              <a:ext uri="{FF2B5EF4-FFF2-40B4-BE49-F238E27FC236}">
                <a16:creationId xmlns:a16="http://schemas.microsoft.com/office/drawing/2014/main" id="{4B6E10F9-2F06-4FF9-81D3-418E7043E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0">
            <a:extLst>
              <a:ext uri="{FF2B5EF4-FFF2-40B4-BE49-F238E27FC236}">
                <a16:creationId xmlns:a16="http://schemas.microsoft.com/office/drawing/2014/main" id="{3B6D818B-68EA-411A-AB37-EABCC5E2C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6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3">
            <a:extLst>
              <a:ext uri="{FF2B5EF4-FFF2-40B4-BE49-F238E27FC236}">
                <a16:creationId xmlns:a16="http://schemas.microsoft.com/office/drawing/2014/main" id="{96184CBB-59A8-43B4-9451-9C3A4B2EF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5" name="Snagit_SNG873">
            <a:extLst>
              <a:ext uri="{FF2B5EF4-FFF2-40B4-BE49-F238E27FC236}">
                <a16:creationId xmlns:a16="http://schemas.microsoft.com/office/drawing/2014/main" id="{9B65BEBE-A36C-4995-B3AF-3D9793BB6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7" name="Snagit_SNG84F">
            <a:extLst>
              <a:ext uri="{FF2B5EF4-FFF2-40B4-BE49-F238E27FC236}">
                <a16:creationId xmlns:a16="http://schemas.microsoft.com/office/drawing/2014/main" id="{4CFE68A3-542D-40E3-8508-7F227EFA3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9" name="Snagit_SNG85F">
            <a:extLst>
              <a:ext uri="{FF2B5EF4-FFF2-40B4-BE49-F238E27FC236}">
                <a16:creationId xmlns:a16="http://schemas.microsoft.com/office/drawing/2014/main" id="{083B7D50-9624-4D6C-9443-C17254491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1" name="Snagit_SNG874">
            <a:extLst>
              <a:ext uri="{FF2B5EF4-FFF2-40B4-BE49-F238E27FC236}">
                <a16:creationId xmlns:a16="http://schemas.microsoft.com/office/drawing/2014/main" id="{748CC3F2-1B22-4ED7-92D0-2B27AEDBE2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3" name="Snagit_SNG85E">
            <a:extLst>
              <a:ext uri="{FF2B5EF4-FFF2-40B4-BE49-F238E27FC236}">
                <a16:creationId xmlns:a16="http://schemas.microsoft.com/office/drawing/2014/main" id="{3F6B2121-6C83-437B-AB46-0540FAEF5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5" name="Snagit_SNG879">
            <a:extLst>
              <a:ext uri="{FF2B5EF4-FFF2-40B4-BE49-F238E27FC236}">
                <a16:creationId xmlns:a16="http://schemas.microsoft.com/office/drawing/2014/main" id="{87544D0A-101C-47C5-98B2-F5D680483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7" name="Snagit_SNG85E">
            <a:extLst>
              <a:ext uri="{FF2B5EF4-FFF2-40B4-BE49-F238E27FC236}">
                <a16:creationId xmlns:a16="http://schemas.microsoft.com/office/drawing/2014/main" id="{44C8AF4F-4863-4390-999A-7082049FC8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19" name="Snagit_SNG84F">
            <a:extLst>
              <a:ext uri="{FF2B5EF4-FFF2-40B4-BE49-F238E27FC236}">
                <a16:creationId xmlns:a16="http://schemas.microsoft.com/office/drawing/2014/main" id="{ED1C3608-9AFD-4782-91D8-2E339D7B99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7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E">
            <a:extLst>
              <a:ext uri="{FF2B5EF4-FFF2-40B4-BE49-F238E27FC236}">
                <a16:creationId xmlns:a16="http://schemas.microsoft.com/office/drawing/2014/main" id="{30546C2D-A77F-43E3-BC5A-D6003DD0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5">
            <a:extLst>
              <a:ext uri="{FF2B5EF4-FFF2-40B4-BE49-F238E27FC236}">
                <a16:creationId xmlns:a16="http://schemas.microsoft.com/office/drawing/2014/main" id="{B50CE9EF-5AA8-4A8E-B5ED-8C654BBBE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D">
            <a:extLst>
              <a:ext uri="{FF2B5EF4-FFF2-40B4-BE49-F238E27FC236}">
                <a16:creationId xmlns:a16="http://schemas.microsoft.com/office/drawing/2014/main" id="{32592558-3F86-4F0F-8B52-C168F7754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E">
            <a:extLst>
              <a:ext uri="{FF2B5EF4-FFF2-40B4-BE49-F238E27FC236}">
                <a16:creationId xmlns:a16="http://schemas.microsoft.com/office/drawing/2014/main" id="{0F6AD72C-5928-4BD2-9620-47922EE4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C">
            <a:extLst>
              <a:ext uri="{FF2B5EF4-FFF2-40B4-BE49-F238E27FC236}">
                <a16:creationId xmlns:a16="http://schemas.microsoft.com/office/drawing/2014/main" id="{5C32AB69-8704-4046-B039-15E17C5E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7">
            <a:extLst>
              <a:ext uri="{FF2B5EF4-FFF2-40B4-BE49-F238E27FC236}">
                <a16:creationId xmlns:a16="http://schemas.microsoft.com/office/drawing/2014/main" id="{782CA98D-E7A6-4893-889A-E63A120A6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84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3">
            <a:extLst>
              <a:ext uri="{FF2B5EF4-FFF2-40B4-BE49-F238E27FC236}">
                <a16:creationId xmlns:a16="http://schemas.microsoft.com/office/drawing/2014/main" id="{9AADE80C-1A57-4CBA-AEBE-CE0C04861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0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C">
            <a:extLst>
              <a:ext uri="{FF2B5EF4-FFF2-40B4-BE49-F238E27FC236}">
                <a16:creationId xmlns:a16="http://schemas.microsoft.com/office/drawing/2014/main" id="{BFB43B26-2097-408B-8414-98E7A20D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F">
            <a:extLst>
              <a:ext uri="{FF2B5EF4-FFF2-40B4-BE49-F238E27FC236}">
                <a16:creationId xmlns:a16="http://schemas.microsoft.com/office/drawing/2014/main" id="{84025752-037B-4D87-A9F9-00EE900ED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9">
            <a:extLst>
              <a:ext uri="{FF2B5EF4-FFF2-40B4-BE49-F238E27FC236}">
                <a16:creationId xmlns:a16="http://schemas.microsoft.com/office/drawing/2014/main" id="{5EB7D334-464F-4CFE-BDB2-53EEAB28B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1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5">
            <a:extLst>
              <a:ext uri="{FF2B5EF4-FFF2-40B4-BE49-F238E27FC236}">
                <a16:creationId xmlns:a16="http://schemas.microsoft.com/office/drawing/2014/main" id="{AE2DCE18-8BE2-4162-AFF9-908838D5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21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8">
            <a:extLst>
              <a:ext uri="{FF2B5EF4-FFF2-40B4-BE49-F238E27FC236}">
                <a16:creationId xmlns:a16="http://schemas.microsoft.com/office/drawing/2014/main" id="{99A3568F-DBE5-473A-832C-F9DBF8D4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33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C">
            <a:extLst>
              <a:ext uri="{FF2B5EF4-FFF2-40B4-BE49-F238E27FC236}">
                <a16:creationId xmlns:a16="http://schemas.microsoft.com/office/drawing/2014/main" id="{FB3B30A6-96E4-447B-8D81-3A002164C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5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5">
            <a:extLst>
              <a:ext uri="{FF2B5EF4-FFF2-40B4-BE49-F238E27FC236}">
                <a16:creationId xmlns:a16="http://schemas.microsoft.com/office/drawing/2014/main" id="{99C1DBA7-20C7-4836-9011-4B4AF4CB3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7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0">
            <a:extLst>
              <a:ext uri="{FF2B5EF4-FFF2-40B4-BE49-F238E27FC236}">
                <a16:creationId xmlns:a16="http://schemas.microsoft.com/office/drawing/2014/main" id="{954068F0-621B-45FE-8B2F-5BF9A7E27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9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5">
            <a:extLst>
              <a:ext uri="{FF2B5EF4-FFF2-40B4-BE49-F238E27FC236}">
                <a16:creationId xmlns:a16="http://schemas.microsoft.com/office/drawing/2014/main" id="{E697EBD8-84C3-48B0-9972-90376BF5E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23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9">
            <a:extLst>
              <a:ext uri="{FF2B5EF4-FFF2-40B4-BE49-F238E27FC236}">
                <a16:creationId xmlns:a16="http://schemas.microsoft.com/office/drawing/2014/main" id="{988DA66D-EE6D-4D43-82B6-C99925504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3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F">
            <a:extLst>
              <a:ext uri="{FF2B5EF4-FFF2-40B4-BE49-F238E27FC236}">
                <a16:creationId xmlns:a16="http://schemas.microsoft.com/office/drawing/2014/main" id="{C692824D-0F6F-4699-9DFC-2089B0BE9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9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F">
            <a:extLst>
              <a:ext uri="{FF2B5EF4-FFF2-40B4-BE49-F238E27FC236}">
                <a16:creationId xmlns:a16="http://schemas.microsoft.com/office/drawing/2014/main" id="{289138A8-6C50-4AA9-9303-351671B42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4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9">
            <a:extLst>
              <a:ext uri="{FF2B5EF4-FFF2-40B4-BE49-F238E27FC236}">
                <a16:creationId xmlns:a16="http://schemas.microsoft.com/office/drawing/2014/main" id="{A69932EF-2DB4-4E69-9169-D0FEEE70C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1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C">
            <a:extLst>
              <a:ext uri="{FF2B5EF4-FFF2-40B4-BE49-F238E27FC236}">
                <a16:creationId xmlns:a16="http://schemas.microsoft.com/office/drawing/2014/main" id="{FBE39593-6863-438D-925F-100A8513A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6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5">
            <a:extLst>
              <a:ext uri="{FF2B5EF4-FFF2-40B4-BE49-F238E27FC236}">
                <a16:creationId xmlns:a16="http://schemas.microsoft.com/office/drawing/2014/main" id="{C7B16114-8962-4A39-800A-9CC1FE21B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63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C">
            <a:extLst>
              <a:ext uri="{FF2B5EF4-FFF2-40B4-BE49-F238E27FC236}">
                <a16:creationId xmlns:a16="http://schemas.microsoft.com/office/drawing/2014/main" id="{0456A94F-4F40-43CC-A34E-F4BBE841E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94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8">
            <a:extLst>
              <a:ext uri="{FF2B5EF4-FFF2-40B4-BE49-F238E27FC236}">
                <a16:creationId xmlns:a16="http://schemas.microsoft.com/office/drawing/2014/main" id="{AE5B0E3A-6394-475A-A27F-4D2422BDC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75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B">
            <a:extLst>
              <a:ext uri="{FF2B5EF4-FFF2-40B4-BE49-F238E27FC236}">
                <a16:creationId xmlns:a16="http://schemas.microsoft.com/office/drawing/2014/main" id="{53F0708E-8AEC-4755-AB62-D09E35ECB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73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1">
            <a:extLst>
              <a:ext uri="{FF2B5EF4-FFF2-40B4-BE49-F238E27FC236}">
                <a16:creationId xmlns:a16="http://schemas.microsoft.com/office/drawing/2014/main" id="{258F851A-D44B-473F-83F6-65DC6C69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3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5">
            <a:extLst>
              <a:ext uri="{FF2B5EF4-FFF2-40B4-BE49-F238E27FC236}">
                <a16:creationId xmlns:a16="http://schemas.microsoft.com/office/drawing/2014/main" id="{BE9BD442-D3DB-4839-9C30-770EC0E87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923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F">
            <a:extLst>
              <a:ext uri="{FF2B5EF4-FFF2-40B4-BE49-F238E27FC236}">
                <a16:creationId xmlns:a16="http://schemas.microsoft.com/office/drawing/2014/main" id="{5441AB6D-3823-4198-9230-828E78C7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72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F">
            <a:extLst>
              <a:ext uri="{FF2B5EF4-FFF2-40B4-BE49-F238E27FC236}">
                <a16:creationId xmlns:a16="http://schemas.microsoft.com/office/drawing/2014/main" id="{B9E4D043-071D-481B-B0ED-E52B9D41D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52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E">
            <a:extLst>
              <a:ext uri="{FF2B5EF4-FFF2-40B4-BE49-F238E27FC236}">
                <a16:creationId xmlns:a16="http://schemas.microsoft.com/office/drawing/2014/main" id="{0B3CBCEB-DF36-4ED6-840D-A2841FB31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03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4">
            <a:extLst>
              <a:ext uri="{FF2B5EF4-FFF2-40B4-BE49-F238E27FC236}">
                <a16:creationId xmlns:a16="http://schemas.microsoft.com/office/drawing/2014/main" id="{4E8FFF82-6766-46A6-87E8-F1ADDA5B0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06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2">
            <a:extLst>
              <a:ext uri="{FF2B5EF4-FFF2-40B4-BE49-F238E27FC236}">
                <a16:creationId xmlns:a16="http://schemas.microsoft.com/office/drawing/2014/main" id="{C00E2230-8644-45EB-A41E-4302C036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44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4">
            <a:extLst>
              <a:ext uri="{FF2B5EF4-FFF2-40B4-BE49-F238E27FC236}">
                <a16:creationId xmlns:a16="http://schemas.microsoft.com/office/drawing/2014/main" id="{BEF1C6A5-21D3-4DDE-B188-FD1602BA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53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3">
            <a:extLst>
              <a:ext uri="{FF2B5EF4-FFF2-40B4-BE49-F238E27FC236}">
                <a16:creationId xmlns:a16="http://schemas.microsoft.com/office/drawing/2014/main" id="{981C44C1-8B02-4F2C-A823-6CDCE27E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78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D">
            <a:extLst>
              <a:ext uri="{FF2B5EF4-FFF2-40B4-BE49-F238E27FC236}">
                <a16:creationId xmlns:a16="http://schemas.microsoft.com/office/drawing/2014/main" id="{47ECB314-7E12-4F95-8CFB-7B4EBDFDB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49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9">
            <a:extLst>
              <a:ext uri="{FF2B5EF4-FFF2-40B4-BE49-F238E27FC236}">
                <a16:creationId xmlns:a16="http://schemas.microsoft.com/office/drawing/2014/main" id="{EBE9243E-2206-4D75-A730-75E6276E2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6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1">
            <a:extLst>
              <a:ext uri="{FF2B5EF4-FFF2-40B4-BE49-F238E27FC236}">
                <a16:creationId xmlns:a16="http://schemas.microsoft.com/office/drawing/2014/main" id="{6DF4D550-FD14-4EFB-A78B-23E7AA26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3">
            <a:extLst>
              <a:ext uri="{FF2B5EF4-FFF2-40B4-BE49-F238E27FC236}">
                <a16:creationId xmlns:a16="http://schemas.microsoft.com/office/drawing/2014/main" id="{C3FB806A-8362-436E-9056-635AEC23C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74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6">
            <a:extLst>
              <a:ext uri="{FF2B5EF4-FFF2-40B4-BE49-F238E27FC236}">
                <a16:creationId xmlns:a16="http://schemas.microsoft.com/office/drawing/2014/main" id="{664DFCA8-E53B-4112-95C1-360AC68D2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24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7">
            <a:extLst>
              <a:ext uri="{FF2B5EF4-FFF2-40B4-BE49-F238E27FC236}">
                <a16:creationId xmlns:a16="http://schemas.microsoft.com/office/drawing/2014/main" id="{506D0DFE-E0CA-4AD1-A761-8EE444557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64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6">
            <a:extLst>
              <a:ext uri="{FF2B5EF4-FFF2-40B4-BE49-F238E27FC236}">
                <a16:creationId xmlns:a16="http://schemas.microsoft.com/office/drawing/2014/main" id="{EC9AEFA9-54B4-44D7-9595-9C075AF1A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74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D">
            <a:extLst>
              <a:ext uri="{FF2B5EF4-FFF2-40B4-BE49-F238E27FC236}">
                <a16:creationId xmlns:a16="http://schemas.microsoft.com/office/drawing/2014/main" id="{34D02B66-37D5-4D5C-B6D9-7CA6CFE82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0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9">
            <a:extLst>
              <a:ext uri="{FF2B5EF4-FFF2-40B4-BE49-F238E27FC236}">
                <a16:creationId xmlns:a16="http://schemas.microsoft.com/office/drawing/2014/main" id="{DBAFBE2F-08D9-4E71-8671-4AD32A167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3311"/>
            <a:ext cx="12191999" cy="74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24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4">
            <a:extLst>
              <a:ext uri="{FF2B5EF4-FFF2-40B4-BE49-F238E27FC236}">
                <a16:creationId xmlns:a16="http://schemas.microsoft.com/office/drawing/2014/main" id="{ECD559B3-F440-41A0-83C0-49924B707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39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80">
            <a:extLst>
              <a:ext uri="{FF2B5EF4-FFF2-40B4-BE49-F238E27FC236}">
                <a16:creationId xmlns:a16="http://schemas.microsoft.com/office/drawing/2014/main" id="{17E52A0D-F4BA-466E-8C39-FD350550B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72">
            <a:extLst>
              <a:ext uri="{FF2B5EF4-FFF2-40B4-BE49-F238E27FC236}">
                <a16:creationId xmlns:a16="http://schemas.microsoft.com/office/drawing/2014/main" id="{F7176774-3676-4F32-AE66-777FC2880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1">
            <a:extLst>
              <a:ext uri="{FF2B5EF4-FFF2-40B4-BE49-F238E27FC236}">
                <a16:creationId xmlns:a16="http://schemas.microsoft.com/office/drawing/2014/main" id="{89AE0FAC-AC68-4405-BBA7-5A332851D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26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E">
            <a:extLst>
              <a:ext uri="{FF2B5EF4-FFF2-40B4-BE49-F238E27FC236}">
                <a16:creationId xmlns:a16="http://schemas.microsoft.com/office/drawing/2014/main" id="{C30D4647-28B5-41F2-87FF-4E35DCB5E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7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D">
            <a:extLst>
              <a:ext uri="{FF2B5EF4-FFF2-40B4-BE49-F238E27FC236}">
                <a16:creationId xmlns:a16="http://schemas.microsoft.com/office/drawing/2014/main" id="{2B6EFC35-12A7-44DB-BD9D-67645E044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03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5">
            <a:extLst>
              <a:ext uri="{FF2B5EF4-FFF2-40B4-BE49-F238E27FC236}">
                <a16:creationId xmlns:a16="http://schemas.microsoft.com/office/drawing/2014/main" id="{32CA619B-1D4E-44D6-821A-A5042D44D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06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A">
            <a:extLst>
              <a:ext uri="{FF2B5EF4-FFF2-40B4-BE49-F238E27FC236}">
                <a16:creationId xmlns:a16="http://schemas.microsoft.com/office/drawing/2014/main" id="{C99D5426-1FFE-451F-8F55-B371F024A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346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25">
            <a:extLst>
              <a:ext uri="{FF2B5EF4-FFF2-40B4-BE49-F238E27FC236}">
                <a16:creationId xmlns:a16="http://schemas.microsoft.com/office/drawing/2014/main" id="{57A2A20B-8481-4FDD-8F4F-DB69195DB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602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D">
            <a:extLst>
              <a:ext uri="{FF2B5EF4-FFF2-40B4-BE49-F238E27FC236}">
                <a16:creationId xmlns:a16="http://schemas.microsoft.com/office/drawing/2014/main" id="{E2B73021-2507-4805-8452-452C21276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50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5">
            <a:extLst>
              <a:ext uri="{FF2B5EF4-FFF2-40B4-BE49-F238E27FC236}">
                <a16:creationId xmlns:a16="http://schemas.microsoft.com/office/drawing/2014/main" id="{DF121C18-C3EF-4530-86E0-DC65BF9EC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0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6">
            <a:extLst>
              <a:ext uri="{FF2B5EF4-FFF2-40B4-BE49-F238E27FC236}">
                <a16:creationId xmlns:a16="http://schemas.microsoft.com/office/drawing/2014/main" id="{C52FDA31-A15F-4600-802F-301787D23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52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E">
            <a:extLst>
              <a:ext uri="{FF2B5EF4-FFF2-40B4-BE49-F238E27FC236}">
                <a16:creationId xmlns:a16="http://schemas.microsoft.com/office/drawing/2014/main" id="{8D9C26C1-38AD-427F-AE19-12DA1BC1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8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1">
            <a:extLst>
              <a:ext uri="{FF2B5EF4-FFF2-40B4-BE49-F238E27FC236}">
                <a16:creationId xmlns:a16="http://schemas.microsoft.com/office/drawing/2014/main" id="{D56136CB-1E8D-4AF0-980B-E212255F3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93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51">
            <a:extLst>
              <a:ext uri="{FF2B5EF4-FFF2-40B4-BE49-F238E27FC236}">
                <a16:creationId xmlns:a16="http://schemas.microsoft.com/office/drawing/2014/main" id="{3A0A2C92-F32C-41D5-8137-97613A47E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7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F">
            <a:extLst>
              <a:ext uri="{FF2B5EF4-FFF2-40B4-BE49-F238E27FC236}">
                <a16:creationId xmlns:a16="http://schemas.microsoft.com/office/drawing/2014/main" id="{414BAD65-6833-4BA8-A768-263C5D4A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3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4">
            <a:extLst>
              <a:ext uri="{FF2B5EF4-FFF2-40B4-BE49-F238E27FC236}">
                <a16:creationId xmlns:a16="http://schemas.microsoft.com/office/drawing/2014/main" id="{DFAB9D84-7644-4A9D-B548-ABE66F410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40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6E">
            <a:extLst>
              <a:ext uri="{FF2B5EF4-FFF2-40B4-BE49-F238E27FC236}">
                <a16:creationId xmlns:a16="http://schemas.microsoft.com/office/drawing/2014/main" id="{B78E0806-7E5A-4A41-A2B7-5E72E19E5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13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4">
            <a:extLst>
              <a:ext uri="{FF2B5EF4-FFF2-40B4-BE49-F238E27FC236}">
                <a16:creationId xmlns:a16="http://schemas.microsoft.com/office/drawing/2014/main" id="{F3C16384-EB48-411B-8C32-35D19BC17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5" name="Snagit_SNG85D">
            <a:extLst>
              <a:ext uri="{FF2B5EF4-FFF2-40B4-BE49-F238E27FC236}">
                <a16:creationId xmlns:a16="http://schemas.microsoft.com/office/drawing/2014/main" id="{988DF31A-222F-4725-8204-DB2156FE9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  <p:pic>
        <p:nvPicPr>
          <p:cNvPr id="7" name="Snagit_SNG83F">
            <a:extLst>
              <a:ext uri="{FF2B5EF4-FFF2-40B4-BE49-F238E27FC236}">
                <a16:creationId xmlns:a16="http://schemas.microsoft.com/office/drawing/2014/main" id="{975BF9D9-9D4C-4759-8E70-5EC8A26D2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pic>
        <p:nvPicPr>
          <p:cNvPr id="9" name="Snagit_SNG86B">
            <a:extLst>
              <a:ext uri="{FF2B5EF4-FFF2-40B4-BE49-F238E27FC236}">
                <a16:creationId xmlns:a16="http://schemas.microsoft.com/office/drawing/2014/main" id="{1000E4FC-811E-4234-92EA-F9F0554AF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650"/>
            <a:ext cx="12192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1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31">
            <a:extLst>
              <a:ext uri="{FF2B5EF4-FFF2-40B4-BE49-F238E27FC236}">
                <a16:creationId xmlns:a16="http://schemas.microsoft.com/office/drawing/2014/main" id="{2CAC26E0-E090-48AA-8A1B-BD41CFE96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4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agit_SNG84D">
            <a:extLst>
              <a:ext uri="{FF2B5EF4-FFF2-40B4-BE49-F238E27FC236}">
                <a16:creationId xmlns:a16="http://schemas.microsoft.com/office/drawing/2014/main" id="{DEDF61FA-D208-4841-85D9-97B59CE93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0"/>
            <a:ext cx="12192000" cy="7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134</Words>
  <Application>Microsoft Office PowerPoint</Application>
  <PresentationFormat>Widescreen</PresentationFormat>
  <Paragraphs>14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 Garg</dc:creator>
  <cp:lastModifiedBy>Rajan Garg</cp:lastModifiedBy>
  <cp:revision>14</cp:revision>
  <dcterms:created xsi:type="dcterms:W3CDTF">2020-09-24T14:18:07Z</dcterms:created>
  <dcterms:modified xsi:type="dcterms:W3CDTF">2020-09-24T17:29:03Z</dcterms:modified>
</cp:coreProperties>
</file>